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015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596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825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948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458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275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7624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3258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7770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040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8578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5BB87-A56A-4964-BD36-0337F45B690D}" type="datetimeFigureOut">
              <a:rPr lang="en-CA" smtClean="0"/>
              <a:t>2017-08-12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C301C-7C85-42E6-AC09-A96357FE1D1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159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285" y="2833350"/>
            <a:ext cx="8398636" cy="41932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1512" y="1290369"/>
            <a:ext cx="4079649" cy="30487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983" y="1159099"/>
            <a:ext cx="740673" cy="7546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04343" y="3877501"/>
            <a:ext cx="360266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Orion</a:t>
            </a:r>
            <a:r>
              <a:rPr lang="en-CA" b="1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 Brazilian Jiu-Jitsu</a:t>
            </a:r>
            <a:endParaRPr lang="en-CA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668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Ismael Samudio</dc:creator>
  <cp:lastModifiedBy>Ismael Samudio</cp:lastModifiedBy>
  <cp:revision>3</cp:revision>
  <dcterms:created xsi:type="dcterms:W3CDTF">2017-08-12T18:43:40Z</dcterms:created>
  <dcterms:modified xsi:type="dcterms:W3CDTF">2017-08-12T19:47:53Z</dcterms:modified>
</cp:coreProperties>
</file>